
<file path=[Content_Types].xml><?xml version="1.0" encoding="utf-8"?>
<Types xmlns="http://schemas.openxmlformats.org/package/2006/content-types">
  <Default Extension="tmp" ContentType="image/pn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1"/>
  </p:notesMasterIdLst>
  <p:handoutMasterIdLst>
    <p:handoutMasterId r:id="rId22"/>
  </p:handoutMasterIdLst>
  <p:sldIdLst>
    <p:sldId id="1583" r:id="rId5"/>
    <p:sldId id="1606" r:id="rId6"/>
    <p:sldId id="1602" r:id="rId7"/>
    <p:sldId id="1603" r:id="rId8"/>
    <p:sldId id="1607" r:id="rId9"/>
    <p:sldId id="1613" r:id="rId10"/>
    <p:sldId id="1610" r:id="rId11"/>
    <p:sldId id="1598" r:id="rId12"/>
    <p:sldId id="1609" r:id="rId13"/>
    <p:sldId id="1608" r:id="rId14"/>
    <p:sldId id="1614" r:id="rId15"/>
    <p:sldId id="1612" r:id="rId16"/>
    <p:sldId id="1616" r:id="rId17"/>
    <p:sldId id="1580" r:id="rId18"/>
    <p:sldId id="1579" r:id="rId19"/>
    <p:sldId id="1577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</p14:sldIdLst>
        </p14:section>
        <p14:section name="Pickers" id="{FCAE9590-1FC3-4C3E-988E-3DAD4BC4CA4C}">
          <p14:sldIdLst>
            <p14:sldId id="1606"/>
            <p14:sldId id="1602"/>
            <p14:sldId id="1603"/>
            <p14:sldId id="1607"/>
          </p14:sldIdLst>
        </p14:section>
        <p14:section name="Cards" id="{3EC729E9-CAA5-45D2-AF04-93A425C0CF1A}">
          <p14:sldIdLst>
            <p14:sldId id="1613"/>
            <p14:sldId id="1610"/>
            <p14:sldId id="1598"/>
            <p14:sldId id="1609"/>
            <p14:sldId id="1608"/>
          </p14:sldIdLst>
        </p14:section>
        <p14:section name="Adaptive Card" id="{49F79253-D78D-4A91-8919-80BD6CA1EAC6}">
          <p14:sldIdLst>
            <p14:sldId id="1614"/>
            <p14:sldId id="1612"/>
            <p14:sldId id="161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3" autoAdjust="0"/>
    <p:restoredTop sz="75205" autoAdjust="0"/>
  </p:normalViewPr>
  <p:slideViewPr>
    <p:cSldViewPr snapToGrid="0">
      <p:cViewPr varScale="1">
        <p:scale>
          <a:sx n="77" d="100"/>
          <a:sy n="77" d="100"/>
        </p:scale>
        <p:origin x="1260" y="84"/>
      </p:cViewPr>
      <p:guideLst/>
    </p:cSldViewPr>
  </p:slideViewPr>
  <p:outlineViewPr>
    <p:cViewPr>
      <p:scale>
        <a:sx n="33" d="100"/>
        <a:sy n="33" d="100"/>
      </p:scale>
      <p:origin x="0" y="-87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347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9/19/2018 7:59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9/19/2018 7:57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02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9/19/2018 7:57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1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3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9/19/2018 7:57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9/19/2018 7:57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66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5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9/19/2018 7:57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5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mp"/><Relationship Id="rId3" Type="http://schemas.openxmlformats.org/officeDocument/2006/relationships/image" Target="../media/image21.tmp"/><Relationship Id="rId7" Type="http://schemas.openxmlformats.org/officeDocument/2006/relationships/image" Target="../media/image25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6233837" cy="1828800"/>
          </a:xfrm>
        </p:spPr>
        <p:txBody>
          <a:bodyPr/>
          <a:lstStyle/>
          <a:p>
            <a:r>
              <a:rPr lang="en-US" sz="4800" dirty="0"/>
              <a:t>Smart UI with Microsoft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Interact with Microsoft Graph using Office 365 Pickers and Cards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Document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9E61213-3BA3-4632-A486-92FB1F1D0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9" r="13283"/>
          <a:stretch/>
        </p:blipFill>
        <p:spPr>
          <a:xfrm>
            <a:off x="5917473" y="0"/>
            <a:ext cx="651900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B29E288-86B7-4979-A6A5-FA8696B41B0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Adaptive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21BA14-8762-49CB-927C-B73E3A741D3A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Capabilities and Use Cases for Adaptive Cards</a:t>
            </a:r>
          </a:p>
          <a:p>
            <a:pPr>
              <a:spcBef>
                <a:spcPts val="1200"/>
              </a:spcBef>
            </a:pPr>
            <a:r>
              <a:rPr lang="en-US" sz="2000"/>
              <a:t>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65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82BAFF-1ED2-485D-B8ED-10212DF4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826" y="1393444"/>
            <a:ext cx="1975249" cy="1925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Capabilities of Adaptive 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021690"/>
          </a:xfrm>
        </p:spPr>
        <p:txBody>
          <a:bodyPr/>
          <a:lstStyle/>
          <a:p>
            <a:r>
              <a:rPr lang="en-US" sz="1800" b="0" dirty="0">
                <a:solidFill>
                  <a:srgbClr val="D83B01"/>
                </a:solidFill>
                <a:latin typeface="Segoe UI Semibold"/>
              </a:rPr>
              <a:t>Adaptive use of Controls</a:t>
            </a:r>
          </a:p>
          <a:p>
            <a:r>
              <a:rPr lang="en-US" b="0" dirty="0">
                <a:solidFill>
                  <a:srgbClr val="2F2F2F"/>
                </a:solidFill>
                <a:latin typeface="Segoe UI"/>
              </a:rPr>
              <a:t>Content and controls adapt to the host application.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71418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One Schema – Shared Tooling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You get a single format, minimizing the cost of creating a card and maximizing the number of places it can be used.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228683" cy="194502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Declarative, Safe payloads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No code is needed or allowed. Content is delivered in safe payloads so you don't have to open up your UI framework to raw markup and scripting.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252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Portable, Expressive Content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rich palette to express content, across apps, devices and UI frameworks.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B7E410-63F8-403D-BAD4-C289F208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938" y="1357052"/>
            <a:ext cx="2192500" cy="1956632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2D5DE6D-522E-453C-A53F-1ED2300FB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50" y="1331297"/>
            <a:ext cx="2691321" cy="1982387"/>
          </a:xfrm>
          <a:prstGeom prst="rect">
            <a:avLst/>
          </a:prstGeom>
        </p:spPr>
      </p:pic>
      <p:pic>
        <p:nvPicPr>
          <p:cNvPr id="15" name="Picture 1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03AC4DE-6B1E-4ABE-9C9A-5A33D88DAE0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38576" y="1393444"/>
            <a:ext cx="21925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703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Using Adaptive Cards to Interact with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725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346704" cy="917575"/>
          </a:xfrm>
        </p:spPr>
        <p:txBody>
          <a:bodyPr/>
          <a:lstStyle/>
          <a:p>
            <a:r>
              <a:rPr lang="en-US" sz="2800" dirty="0"/>
              <a:t>Interact with Microsoft Graph using Office 365 Pickers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File Picker (OneDrive)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Office UI Fabric Pickers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Picker (OneDrive)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370299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OneDrive file browser experiences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SDK for multiple platforms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Web / </a:t>
            </a:r>
            <a:r>
              <a:rPr lang="en-US" dirty="0" err="1">
                <a:solidFill>
                  <a:schemeClr val="tx1"/>
                </a:solidFill>
              </a:rPr>
              <a:t>JavScript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Android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Universal Windows Platform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OneDrive personal and OneDrive for Business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Open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Set Initial 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Filter file types / Include metadata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Get URL for download or web view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Save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Allows user to select folder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Returns information about file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EDDE675-1F75-4369-82FF-4D91CD3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5" y="1675318"/>
            <a:ext cx="6491980" cy="44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2994538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React components styled like Office 365 </a:t>
            </a:r>
          </a:p>
          <a:p>
            <a:pPr lvl="0">
              <a:lnSpc>
                <a:spcPct val="90000"/>
              </a:lnSpc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People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Multiple styles of selecting and displaying people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Events to customize / filter choices and selections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Date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Select a date, with optional boundaries and formatting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Color / Color Swatch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or enter a color code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from a pre-defined set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E78AC5-57A1-499C-92E1-4E98C2C6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320577"/>
            <a:ext cx="2876951" cy="3305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FC22D-FB21-4629-83BC-02E7DB03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725" y="4121053"/>
            <a:ext cx="1343212" cy="150516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7DE803-3CC2-4C59-9519-7B711F3E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804" y="944022"/>
            <a:ext cx="43535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File / People Pickers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1"/>
          <a:stretch/>
        </p:blipFill>
        <p:spPr>
          <a:xfrm>
            <a:off x="5586883" y="0"/>
            <a:ext cx="684959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93278C6-B6FC-49B3-A777-126779D17FC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Office UI Fabric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8A389EF-33D8-4C7E-9CFD-EB6156A40616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Persona / </a:t>
            </a:r>
            <a:r>
              <a:rPr lang="en-US" sz="2000" dirty="0" err="1"/>
              <a:t>Facepile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Documents / Activity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Hover Card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24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/ </a:t>
            </a:r>
            <a:r>
              <a:rPr lang="en-US" dirty="0" err="1"/>
              <a:t>Facepile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3987117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Represent users in content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Various sizes with specific purposes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Follow best practices for consistency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Focused on user information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Avatar or Initials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Name / Title / Department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Presence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Often used in Document &amp; Hover cards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Show additional, contextual information in a Hover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endParaRPr lang="en-US" sz="1600" dirty="0">
              <a:solidFill>
                <a:srgbClr val="2F2F2F"/>
              </a:solidFill>
              <a:latin typeface="Segoe UI Semibold"/>
            </a:endParaRP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DC05-61C4-4184-B0B4-7EF12C0AD3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61" y="2443604"/>
            <a:ext cx="2467319" cy="828791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CCF8E2-B969-4DE3-886F-83E5ADC1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61" y="4221348"/>
            <a:ext cx="24292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29040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Document Card has multiple parts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Preview</a:t>
            </a:r>
          </a:p>
          <a:p>
            <a:pPr lvl="1"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PreviewImage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Logo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Title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Activity / </a:t>
            </a:r>
            <a:r>
              <a:rPr lang="en-US" dirty="0" err="1"/>
              <a:t>ActivityPerson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Status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Compact layout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2758447"/>
          </a:xfrm>
        </p:spPr>
        <p:txBody>
          <a:bodyPr/>
          <a:lstStyle/>
          <a:p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libraryActivity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DocumentCardLogo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logoIcon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='OneDrive’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DocumentCardTitle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title='Latest Documents’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DocumentCardPreview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getOverflowDocumentCountText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recentDocs.getText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location='View Library’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this.props.group.driveWebUrl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4081104" cy="3742563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Shows supplemental information in context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Provides compact and expanded sections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Avoid too much information at first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Complete control of experience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Callbacks for open / close / rendering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Properties for spacing / direction / size</a:t>
            </a: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0432" y="901521"/>
            <a:ext cx="6553428" cy="5284485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&lt;a target='_blank’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 `http://wikipedia.org/wiki/${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}` }&gt;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&lt;/a&gt;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const { items, columns } =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this.state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item.description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DetailsList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setKey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expandedCardSet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items={ items!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columns={ columns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420927"/>
            <a:ext cx="7952198" cy="629837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9891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1084</TotalTime>
  <Words>868</Words>
  <Application>Microsoft Office PowerPoint</Application>
  <PresentationFormat>Custom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Smart UI with Microsoft Graph</vt:lpstr>
      <vt:lpstr>Interact with Microsoft Graph using Office 365 Pickers</vt:lpstr>
      <vt:lpstr>File Picker (OneDrive)</vt:lpstr>
      <vt:lpstr>Office UI Fabric Pickers</vt:lpstr>
      <vt:lpstr>Demo File / People Pickers</vt:lpstr>
      <vt:lpstr>PowerPoint Presentation</vt:lpstr>
      <vt:lpstr>Persona / Facepile</vt:lpstr>
      <vt:lpstr>Document Card</vt:lpstr>
      <vt:lpstr>Hover Card</vt:lpstr>
      <vt:lpstr>Demo Document Card</vt:lpstr>
      <vt:lpstr>PowerPoint Presentation</vt:lpstr>
      <vt:lpstr>Capabilities of Adaptive Cards</vt:lpstr>
      <vt:lpstr>Demo Using Adaptive Cards to Interact with Microsoft Graph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Julie Turner</cp:lastModifiedBy>
  <cp:revision>29</cp:revision>
  <dcterms:created xsi:type="dcterms:W3CDTF">2017-09-02T21:54:34Z</dcterms:created>
  <dcterms:modified xsi:type="dcterms:W3CDTF">2018-09-20T00:00:44Z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